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8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9" r:id="rId13"/>
    <p:sldId id="376" r:id="rId14"/>
    <p:sldId id="377" r:id="rId15"/>
    <p:sldId id="375" r:id="rId16"/>
    <p:sldId id="3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42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55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their existing GPU workflows met the following criteria: </a:t>
            </a:r>
          </a:p>
          <a:p>
            <a:pPr lvl="1"/>
            <a:r>
              <a:rPr lang="en-US" sz="2200" dirty="0"/>
              <a:t>Peak GPU usage was roughly half the size of the VRAM</a:t>
            </a:r>
          </a:p>
          <a:p>
            <a:pPr lvl="1"/>
            <a:r>
              <a:rPr lang="en-US" sz="2200" dirty="0"/>
              <a:t>Peak CPU utilization was at least 70%</a:t>
            </a:r>
          </a:p>
          <a:p>
            <a:pPr lvl="2"/>
            <a:r>
              <a:rPr lang="en-US" sz="1800" dirty="0"/>
              <a:t>Exceptions were made for applications that required the large amount of available RAM</a:t>
            </a:r>
          </a:p>
          <a:p>
            <a:pPr lvl="1"/>
            <a:r>
              <a:rPr lang="en-US" sz="2200" dirty="0"/>
              <a:t>Software utilized was available for the GH200s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B0DF1-F1F8-5AAE-0A7D-891D930D8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F1BD-9395-7FD0-5664-AB36BA18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EBBA0-E84E-3E16-AD14-2546CFE2F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254"/>
            <a:ext cx="10291355" cy="398435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dirty="0"/>
              <a:t>Once approved, we</a:t>
            </a:r>
          </a:p>
          <a:p>
            <a:r>
              <a:rPr lang="en-US" sz="2600" dirty="0"/>
              <a:t>Installed all necessary software and ran a trimmed-down version of the user’s code </a:t>
            </a:r>
          </a:p>
          <a:p>
            <a:r>
              <a:rPr lang="en-US" sz="2600" dirty="0"/>
              <a:t>Added users to the provided reservation</a:t>
            </a:r>
          </a:p>
          <a:p>
            <a:pPr lvl="1"/>
            <a:r>
              <a:rPr lang="en-US" sz="2200" dirty="0"/>
              <a:t>Enabled us to use established QoS and provide access only to approved users</a:t>
            </a:r>
          </a:p>
          <a:p>
            <a:r>
              <a:rPr lang="en-US" sz="2600" dirty="0"/>
              <a:t>Created an allocation specific to the user</a:t>
            </a:r>
          </a:p>
          <a:p>
            <a:pPr lvl="1"/>
            <a:r>
              <a:rPr lang="en-US" sz="2200" dirty="0"/>
              <a:t>Facilitated easier analysis of hardware usage </a:t>
            </a:r>
          </a:p>
          <a:p>
            <a:r>
              <a:rPr lang="en-US" sz="2600" dirty="0"/>
              <a:t>Onboarded the user to the node</a:t>
            </a:r>
          </a:p>
          <a:p>
            <a:pPr lvl="1"/>
            <a:r>
              <a:rPr lang="en-US" sz="2200" dirty="0"/>
              <a:t>Provided them information on how to run on the node and how to install their own software </a:t>
            </a:r>
          </a:p>
          <a:p>
            <a:r>
              <a:rPr lang="en-US" sz="2600" dirty="0"/>
              <a:t>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6A00C-5567-7542-1FE8-C5188389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CB1C3-CC55-50F6-A8C9-8992C6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30086</TotalTime>
  <Words>810</Words>
  <Application>Microsoft Macintosh PowerPoint</Application>
  <PresentationFormat>Widescreen</PresentationFormat>
  <Paragraphs>110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Beta testing phase cont. 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75</cp:revision>
  <dcterms:created xsi:type="dcterms:W3CDTF">2023-01-13T17:07:22Z</dcterms:created>
  <dcterms:modified xsi:type="dcterms:W3CDTF">2025-05-14T17:13:18Z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